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المحاضرة </a:t>
            </a:r>
            <a:r>
              <a:rPr lang="ar-EG" dirty="0" smtClean="0"/>
              <a:t>الثانية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الهدف من الإعلان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/>
              <a:t>يمكن أن يستهدف الإعلان واحداً من 25 هدفاً من أجله ينشر المعلن إعلانه فى الصحيفة أو المجلة أو التليفزيون أو الإذاعة أو الإنترنت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ar-EG" dirty="0" smtClean="0"/>
              <a:t>الأسس العلمية لكتابة الرسالة الإعلانية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</a:t>
            </a:r>
            <a:r>
              <a:rPr lang="ar-EG" sz="4800" dirty="0" smtClean="0">
                <a:solidFill>
                  <a:schemeClr val="tx1"/>
                </a:solidFill>
              </a:rPr>
              <a:t>بحث السوق </a:t>
            </a:r>
            <a:r>
              <a:rPr lang="ar-EG" sz="4800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</a:t>
            </a:r>
            <a:r>
              <a:rPr lang="ar-EG" sz="4800" dirty="0" smtClean="0">
                <a:solidFill>
                  <a:schemeClr val="tx1"/>
                </a:solidFill>
              </a:rPr>
              <a:t>بحث الوسيلة .</a:t>
            </a:r>
            <a:endParaRPr lang="ar-EG" sz="4800" dirty="0" smtClean="0">
              <a:solidFill>
                <a:schemeClr val="tx1"/>
              </a:solidFill>
            </a:endParaRP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</a:t>
            </a:r>
            <a:r>
              <a:rPr lang="ar-EG" sz="4800" dirty="0" smtClean="0">
                <a:solidFill>
                  <a:schemeClr val="tx1"/>
                </a:solidFill>
              </a:rPr>
              <a:t>بحث أثر الرسالة الإعلانية السابقة </a:t>
            </a:r>
            <a:r>
              <a:rPr lang="ar-EG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كيف تصل إلى فكرة مبدعة للإعلان ؟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>
                <a:solidFill>
                  <a:schemeClr val="tx1"/>
                </a:solidFill>
              </a:rPr>
              <a:t>- الإجابة عن هذا السؤال تكمن فى الإجابة عن عشرة أسئلة .</a:t>
            </a:r>
          </a:p>
          <a:p>
            <a:pPr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الثانية الهدف من الإعلان</vt:lpstr>
      <vt:lpstr>الأسس العلمية لكتابة الرسالة الإعلانية</vt:lpstr>
      <vt:lpstr>كيف تصل إلى فكرة مبدعة للإعلان ؟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5</cp:revision>
  <dcterms:created xsi:type="dcterms:W3CDTF">2020-03-26T13:21:23Z</dcterms:created>
  <dcterms:modified xsi:type="dcterms:W3CDTF">2020-03-29T05:56:14Z</dcterms:modified>
</cp:coreProperties>
</file>